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>
      <p:cViewPr>
        <p:scale>
          <a:sx n="75" d="100"/>
          <a:sy n="75" d="100"/>
        </p:scale>
        <p:origin x="1128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90001" cy="90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7AD492-1598-38B0-0A31-05B6A6F65B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CC33563-72C8-883D-7313-FCF335A0CD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4D6207A-B802-80F5-CFD4-2BC7D4914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645C-4C1A-45CC-A124-6C7523A3A809}" type="datetimeFigureOut">
              <a:rPr lang="da-DK" smtClean="0"/>
              <a:t>08-07-2024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EA3879C-D8C1-CB37-E58C-6CB571441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8008535-4A7D-B887-56B9-8961D2A61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4DA5D-6AB0-4F52-8FD7-BCC1CD40CD9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4975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09E732-4C2D-2EDD-9335-90BCEF970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D6BED24-0A44-720E-DA8C-F2D2226E80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2CFEF40-81AD-4BDE-7C55-87B04357F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645C-4C1A-45CC-A124-6C7523A3A809}" type="datetimeFigureOut">
              <a:rPr lang="da-DK" smtClean="0"/>
              <a:t>08-07-2024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D8E1F6A-A90A-F052-2AA7-997CE165D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21D5C5E-9412-7B2D-459F-696B45F7D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4DA5D-6AB0-4F52-8FD7-BCC1CD40CD9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0783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127DE4B1-7453-0C93-F76C-D7EA7F91B6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921AD4A-930C-146E-4A34-C8F68A25C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415536D-B023-EAFE-EAB7-52726A2B5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645C-4C1A-45CC-A124-6C7523A3A809}" type="datetimeFigureOut">
              <a:rPr lang="da-DK" smtClean="0"/>
              <a:t>08-07-2024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AA538D9-3EC2-DCEC-382F-034C3EE62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D222ABF-1B13-0219-0A41-055A8BF8C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4DA5D-6AB0-4F52-8FD7-BCC1CD40CD9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9787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030F40-3746-82C1-8481-F404A0777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DA791E7-6366-C54D-2A94-93EA1C696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F764BED-5438-6E8F-D7E3-59CEC5232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645C-4C1A-45CC-A124-6C7523A3A809}" type="datetimeFigureOut">
              <a:rPr lang="da-DK" smtClean="0"/>
              <a:t>08-07-2024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261D61D-5A03-72E4-352E-F4996AD76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AB28A8F-C12D-66B8-E191-ED9E2B87B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4DA5D-6AB0-4F52-8FD7-BCC1CD40CD9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0201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60DA2D-3847-C1B7-2F8B-C69879660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CD9AF3A-2E94-F18B-843C-1E53334DC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B12F9EF-7524-F6DF-60C8-17E126A6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645C-4C1A-45CC-A124-6C7523A3A809}" type="datetimeFigureOut">
              <a:rPr lang="da-DK" smtClean="0"/>
              <a:t>08-07-2024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477DBB7-6D1E-E2A5-C19F-F1B59CC1E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B6EEA61-6B92-C4EE-BC24-2B3CDD005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4DA5D-6AB0-4F52-8FD7-BCC1CD40CD9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0817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3786A5-1CB0-0CA8-5A38-A5DF88832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5678C9C-4C51-00A5-D6CF-2E8AC00F4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D063E98-7CCC-C7C9-0970-C6BD23EE27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F8A7AF8-F44A-2694-3D7C-FB109A86C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645C-4C1A-45CC-A124-6C7523A3A809}" type="datetimeFigureOut">
              <a:rPr lang="da-DK" smtClean="0"/>
              <a:t>08-07-2024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F3B2834-5F51-1FA4-4E2F-EAFB89517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842218A-FC2C-E263-D944-4E76C26B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4DA5D-6AB0-4F52-8FD7-BCC1CD40CD9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622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70A7CB-946C-6326-CF97-0045ABE72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941709D-BD19-2332-B89F-07B14F499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FDDD1F8-636B-2F3C-BCDA-BCE234F4A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2B9689F5-4C9C-3B26-EED1-7D1F3261E7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6042E0D-4C29-955B-8933-A04BF3D0D4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3B11F28-1CEE-CD52-F6BE-55E6C1C2D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645C-4C1A-45CC-A124-6C7523A3A809}" type="datetimeFigureOut">
              <a:rPr lang="da-DK" smtClean="0"/>
              <a:t>08-07-2024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B21EBA43-E8D9-C2B7-44B5-10C861242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FF98C8D4-98EB-2906-4456-F2B170DA0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4DA5D-6AB0-4F52-8FD7-BCC1CD40CD9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2798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AA81C-65B8-B2B0-D70B-4D34C01FE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461DD63-8EAB-4D44-A78D-240E5CE85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645C-4C1A-45CC-A124-6C7523A3A809}" type="datetimeFigureOut">
              <a:rPr lang="da-DK" smtClean="0"/>
              <a:t>08-07-2024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67203C9-AE94-A542-AFB0-207F181BD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C269BDE-924A-A15D-DE22-442A97A54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4DA5D-6AB0-4F52-8FD7-BCC1CD40CD9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903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79666D2C-0EA9-430D-D57C-2AE1103AE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645C-4C1A-45CC-A124-6C7523A3A809}" type="datetimeFigureOut">
              <a:rPr lang="da-DK" smtClean="0"/>
              <a:t>08-07-2024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E3F6503-A179-3C43-CF1E-927828CF5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ECB305D-EDB9-1794-8CF5-DE0ACB0DA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4DA5D-6AB0-4F52-8FD7-BCC1CD40CD9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5983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B86B0A-56C2-7784-0F66-CA79395CD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F100BDD-A8B3-4A1C-2E69-2D2A7E538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55688FC-D0DA-B152-9428-8C8182507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1A7D48B-1D60-7CF1-DC75-814E12423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645C-4C1A-45CC-A124-6C7523A3A809}" type="datetimeFigureOut">
              <a:rPr lang="da-DK" smtClean="0"/>
              <a:t>08-07-2024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17C6916-A186-3DF5-4E7E-9F8D90B5E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ED11518-9F2E-A259-3EA7-D130B2DA6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4DA5D-6AB0-4F52-8FD7-BCC1CD40CD9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7878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B6D2D0-37FD-735C-CBAC-2B9DF99EE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375A3D1D-1B7F-94D4-BDAA-A77496BCAC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F3BCA33-5431-15C8-A75D-D5B2C88D8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295EB94-99EE-4E30-579A-7E5F9FE44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645C-4C1A-45CC-A124-6C7523A3A809}" type="datetimeFigureOut">
              <a:rPr lang="da-DK" smtClean="0"/>
              <a:t>08-07-2024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15704FC-C67B-C771-2959-1F12CA785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03CED38-1785-55D2-A028-E658C6EB1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4DA5D-6AB0-4F52-8FD7-BCC1CD40CD9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0245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B6930302-1845-D1B9-3BCC-27D090180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670583D-3160-8443-1A16-5B53A1179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38BD4C-BB7D-EA93-FCB5-119E661194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7645C-4C1A-45CC-A124-6C7523A3A809}" type="datetimeFigureOut">
              <a:rPr lang="da-DK" smtClean="0"/>
              <a:t>08-07-2024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B385122-0BAC-B099-2595-187ABD062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3C7CB08-BCBE-67CE-BBD0-044247DDC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4DA5D-6AB0-4F52-8FD7-BCC1CD40CD9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2556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2346C39-660F-1C9D-F133-80574C803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55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C9B0C5C-56FA-4B6A-E23B-5DE3C8B33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00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5D3D867-BD82-2788-9BE5-0360B8420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50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FBBFC09-3DE1-550F-5F19-F0B25E15F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01320" cy="686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61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Steffen Z. Nielsen</dc:creator>
  <cp:lastModifiedBy>Steffen Z. Nielsen</cp:lastModifiedBy>
  <cp:revision>3</cp:revision>
  <dcterms:created xsi:type="dcterms:W3CDTF">2024-07-08T19:43:35Z</dcterms:created>
  <dcterms:modified xsi:type="dcterms:W3CDTF">2024-07-08T20:05:52Z</dcterms:modified>
</cp:coreProperties>
</file>